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Newsbrands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7A8638-DC56-F98A-D5FD-B1F5ED5C82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D11088-1C8A-40AC-6960-345F14C206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3B52DA-6BD8-62CC-06A4-4CDDC88E449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0C7569-09FD-1287-F75A-FB71557936A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5875" y="3433763"/>
            <a:ext cx="665163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F27F7A-3047-1CFF-5F25-16F0EFE4628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5875" y="3508375"/>
            <a:ext cx="7778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43E026-9D49-DD45-E3E1-A157C7825FF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47000" y="3508375"/>
            <a:ext cx="608013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3A1C-EDDE-AF60-E601-3BB11E606AB2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4775" y="1784350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933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C1586-4610-4825-AA19-0D3B7E4FD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6</cp:revision>
  <cp:lastPrinted>2018-08-24T09:41:59Z</cp:lastPrinted>
  <dcterms:created xsi:type="dcterms:W3CDTF">2013-11-06T11:49:34Z</dcterms:created>
  <dcterms:modified xsi:type="dcterms:W3CDTF">2024-03-22T10:05:01Z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