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A91BA1-635B-5014-D78C-8F845C7B2D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4863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B3BC62-363D-8787-9433-AA5A2F2CB6C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1B922D-7E24-BAB0-3ED4-65E2A0F6C88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63725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E142BA-5DA0-F9CF-E48B-5CBA823C9A5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95875" y="3424238"/>
            <a:ext cx="665163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A53D71-9E00-30B2-F7A1-323ADE255B1B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05200"/>
            <a:ext cx="777875" cy="304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A3FE53-E649-8959-A51E-03C66364AE4D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39063" y="3505200"/>
            <a:ext cx="611187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03AFD0-5D20-C2E8-7AB1-FD3BAB53BC62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20013" y="1762125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29039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ABEFC-1B2E-4290-97B0-65B3182C4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6</cp:revision>
  <cp:lastPrinted>2018-08-24T09:41:59Z</cp:lastPrinted>
  <dcterms:created xsi:type="dcterms:W3CDTF">2013-11-06T11:49:34Z</dcterms:created>
  <dcterms:modified xsi:type="dcterms:W3CDTF">2024-03-22T10:02:05Z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