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72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22/03/2024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H1 2024 Dec'21 - Dec'23 print data fused with Nov'23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10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April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F10252D-A1FE-6CC1-41D7-2771EE269ED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2988" y="2717800"/>
            <a:ext cx="903287" cy="4667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DB07CDDA-6EF2-25BF-875F-56B91DE8E05A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573338"/>
            <a:ext cx="1476375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DCE6075-12E6-B497-ADB6-413FD2B2BEAF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940425" y="1851025"/>
            <a:ext cx="609600" cy="304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8F8ECD0-97F8-AB53-CFA9-23E05D6CDBD0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43488" y="3430588"/>
            <a:ext cx="668337" cy="301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5AEE521-4352-5357-F76E-3FB6FDA4FCB8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53175" y="3508375"/>
            <a:ext cx="777875" cy="304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B7C1AB0-B585-07C9-0C86-2847DB6BED8C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72400" y="3508375"/>
            <a:ext cx="608013" cy="304800"/>
          </a:xfrm>
          <a:prstGeom prst="rect">
            <a:avLst/>
          </a:prstGeom>
        </p:spPr>
      </p:pic>
      <p:sp>
        <p:nvSpPr>
          <p:cNvPr id="15" name="TextBox 382">
            <a:extLst>
              <a:ext uri="{FF2B5EF4-FFF2-40B4-BE49-F238E27FC236}">
                <a16:creationId xmlns:a16="http://schemas.microsoft.com/office/drawing/2014/main" id="{AFE931B3-D283-46E5-85D4-98799E57EAA6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Total Market Reach of Magazines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11282EA-A86A-9F4C-DB9B-F31A22CA10EA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731125" y="1763713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895709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6673a29e04c4d790296d06ec2f479a07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b4a5331081471a6c0c0725d65aca0695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1C1586-4610-4825-AA19-0D3B7E4FD0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FBEFA-7582-470F-AD85-051CF50F75B1}">
  <ds:schemaRefs>
    <ds:schemaRef ds:uri="b2a01d73-8935-4eb2-a87a-2289ff5b8144"/>
    <ds:schemaRef ds:uri="http://schemas.microsoft.com/office/2006/documentManagement/types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3452542-5985-4799-ad4f-b73e5edc7713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Open Sans Condensed</vt:lpstr>
      <vt:lpstr>Arial</vt:lpstr>
      <vt:lpstr>Calibri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Josh Gidman</cp:lastModifiedBy>
  <cp:revision>7</cp:revision>
  <cp:lastPrinted>2018-08-24T09:41:59Z</cp:lastPrinted>
  <dcterms:created xsi:type="dcterms:W3CDTF">2013-11-06T11:49:34Z</dcterms:created>
  <dcterms:modified xsi:type="dcterms:W3CDTF">2024-03-22T10:05:09Z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