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Newsbrands (Qualities)</a:t>
            </a:r>
          </a:p>
        </p:txBody>
      </p:sp>
      <p:sp>
        <p:nvSpPr>
          <p:cNvPr id="5" name="TextBox 382"/>
          <p:cNvSpPr txBox="1">
            <a:spLocks noChangeArrowheads="1"/>
          </p:cNvSpPr>
          <p:nvPr/>
        </p:nvSpPr>
        <p:spPr bwMode="gray">
          <a:xfrm>
            <a:off x="5868144" y="1801027"/>
            <a:ext cx="720080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2000" b="1">
              <a:solidFill>
                <a:srgbClr val="1298E3"/>
              </a:solidFill>
              <a:latin typeface="Arial"/>
              <a:cs typeface="Arial"/>
            </a:endParaRPr>
          </a:p>
        </p:txBody>
      </p:sp>
      <p:sp>
        <p:nvSpPr>
          <p:cNvPr id="6" name="TextBox 382"/>
          <p:cNvSpPr txBox="1">
            <a:spLocks noChangeArrowheads="1"/>
          </p:cNvSpPr>
          <p:nvPr/>
        </p:nvSpPr>
        <p:spPr bwMode="gray">
          <a:xfrm>
            <a:off x="7452320" y="1897153"/>
            <a:ext cx="1152128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2000" b="1">
              <a:solidFill>
                <a:srgbClr val="CA2477"/>
              </a:solidFill>
              <a:latin typeface="Arial"/>
              <a:cs typeface="Arial"/>
            </a:endParaRPr>
          </a:p>
        </p:txBody>
      </p:sp>
      <p:sp>
        <p:nvSpPr>
          <p:cNvPr id="7" name="TextBox 382"/>
          <p:cNvSpPr txBox="1">
            <a:spLocks noChangeArrowheads="1"/>
          </p:cNvSpPr>
          <p:nvPr/>
        </p:nvSpPr>
        <p:spPr bwMode="gray">
          <a:xfrm>
            <a:off x="7734503" y="3472882"/>
            <a:ext cx="64807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sz="2000" b="1">
              <a:solidFill>
                <a:srgbClr val="64AA27"/>
              </a:solidFill>
              <a:latin typeface="Arial"/>
              <a:cs typeface="Arial"/>
            </a:endParaRPr>
          </a:p>
        </p:txBody>
      </p:sp>
      <p:sp>
        <p:nvSpPr>
          <p:cNvPr id="8" name="TextBox 382"/>
          <p:cNvSpPr txBox="1">
            <a:spLocks noChangeArrowheads="1"/>
          </p:cNvSpPr>
          <p:nvPr/>
        </p:nvSpPr>
        <p:spPr bwMode="gray">
          <a:xfrm>
            <a:off x="5796136" y="3578533"/>
            <a:ext cx="576064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endParaRPr lang="en-GB" altLang="en-US" b="1">
              <a:solidFill>
                <a:srgbClr val="64AA27"/>
              </a:solidFill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8B9C54-4B1E-9FB1-348F-3E550FC45DB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6450"/>
            <a:ext cx="903288" cy="4667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883DF40-EB4F-6D86-7B5A-66B34D9FBE4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7AC5825-8AF5-82A8-D577-C3F64D5AA6B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22963" y="1874838"/>
            <a:ext cx="609600" cy="304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BEBDF54-6425-645B-AAB3-F9CDB42EE1D8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78413" y="3425825"/>
            <a:ext cx="661987" cy="3048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5C2AA1F-6C27-A572-7747-8DF640F79980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72225" y="3473450"/>
            <a:ext cx="779463" cy="3048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59E3F33-86A9-09AC-395B-A2494AC6F7DA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51763" y="3546475"/>
            <a:ext cx="608012" cy="30321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31C4AFC-F099-B8AF-2D86-62800841D3F3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48588" y="180498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1657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C65034-47B9-4361-843C-6C55B45B58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5</cp:revision>
  <cp:lastPrinted>2018-08-24T09:41:59Z</cp:lastPrinted>
  <dcterms:created xsi:type="dcterms:W3CDTF">2013-11-06T11:49:34Z</dcterms:created>
  <dcterms:modified xsi:type="dcterms:W3CDTF">2024-03-22T10:02:27Z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