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(Women’s Weeklies)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A2F2D8-DB54-8BFE-3089-4EFB830A039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49625"/>
            <a:ext cx="903288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B6A2B2-43B0-AC74-3261-3E9FD33663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09216FA-29F2-98D9-6890-8DFBD84D7CA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65313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7DFF05F-322B-9F88-8830-CE77FCD77E2B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84763" y="3432175"/>
            <a:ext cx="669925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F07A23C-512A-301E-4C10-6C8BB5C9FA70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57938" y="3509963"/>
            <a:ext cx="777875" cy="304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86B5805-B0A3-EFC3-DD41-0506BCB7D463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3509963"/>
            <a:ext cx="611187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F8FC183-19C6-AB13-D9FE-69CECBCDAC2C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20013" y="1800225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38164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B1645C-C15D-4D67-AB91-222697CE2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6</cp:revision>
  <cp:lastPrinted>2018-08-24T09:41:59Z</cp:lastPrinted>
  <dcterms:created xsi:type="dcterms:W3CDTF">2013-11-06T11:49:34Z</dcterms:created>
  <dcterms:modified xsi:type="dcterms:W3CDTF">2024-03-22T10:03:38Z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