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B61AD9-7128-F278-278C-C33C85D8C36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87D23E-449D-D4A6-39C1-0935F9C8B8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515794-B832-E4C7-8BBF-64197C26C88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3C8E75-164C-CC6C-2A45-B8C2BC8E020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32375" y="3432175"/>
            <a:ext cx="66675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49CDD9-96AB-68C7-28A4-932E67FB953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30950" y="3509963"/>
            <a:ext cx="781050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5EE8D2-AC25-BD75-2C19-F709EF36BFC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9963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325F56-0961-8900-DBC9-4577B1D2B64D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9546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130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1645C-C15D-4D67-AB91-222697CE2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8</cp:revision>
  <cp:lastPrinted>2018-08-24T09:41:59Z</cp:lastPrinted>
  <dcterms:created xsi:type="dcterms:W3CDTF">2013-11-06T11:49:34Z</dcterms:created>
  <dcterms:modified xsi:type="dcterms:W3CDTF">2024-03-22T10:04:11Z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