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D4D4AC-363E-81D7-A929-89AEC02407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C41B62-2C3B-9E73-066D-8666BDEE74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4DFE8A-8FC1-CF37-2D1A-9780CB091C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DD9EA5-2E18-FBBA-4D16-EC648851D09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68888" y="3424238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34351E-4DAD-4812-36C3-7CF3724D80C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0638" y="3508375"/>
            <a:ext cx="779462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D12080-40A4-6375-38D5-2EF6EA7D61D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8375"/>
            <a:ext cx="609600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BC7DB472-1DF2-4937-9AAC-324F64D3925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80E9ACC-B667-5535-92A5-525AC4D2628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81913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377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B81B8-E772-4FB1-AE37-6BB838DC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7</cp:revision>
  <cp:lastPrinted>2018-08-24T09:41:59Z</cp:lastPrinted>
  <dcterms:created xsi:type="dcterms:W3CDTF">2013-11-06T11:49:34Z</dcterms:created>
  <dcterms:modified xsi:type="dcterms:W3CDTF">2024-03-22T10:06:27Z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